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7" r:id="rId2"/>
    <p:sldId id="256" r:id="rId3"/>
    <p:sldId id="258" r:id="rId4"/>
    <p:sldId id="259" r:id="rId5"/>
    <p:sldId id="260" r:id="rId6"/>
    <p:sldId id="263" r:id="rId7"/>
    <p:sldId id="261" r:id="rId8"/>
    <p:sldId id="285" r:id="rId9"/>
    <p:sldId id="286" r:id="rId10"/>
    <p:sldId id="262" r:id="rId11"/>
    <p:sldId id="270" r:id="rId12"/>
    <p:sldId id="266" r:id="rId13"/>
    <p:sldId id="264" r:id="rId14"/>
    <p:sldId id="277" r:id="rId15"/>
    <p:sldId id="284" r:id="rId16"/>
    <p:sldId id="265" r:id="rId17"/>
    <p:sldId id="267" r:id="rId18"/>
    <p:sldId id="269" r:id="rId19"/>
    <p:sldId id="276" r:id="rId20"/>
    <p:sldId id="268" r:id="rId21"/>
    <p:sldId id="271" r:id="rId22"/>
    <p:sldId id="272" r:id="rId23"/>
    <p:sldId id="273" r:id="rId24"/>
    <p:sldId id="274" r:id="rId25"/>
    <p:sldId id="275" r:id="rId26"/>
    <p:sldId id="278" r:id="rId27"/>
    <p:sldId id="279" r:id="rId28"/>
    <p:sldId id="281" r:id="rId29"/>
    <p:sldId id="280" r:id="rId30"/>
    <p:sldId id="283" r:id="rId31"/>
    <p:sldId id="282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83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uratino215@mail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g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916832"/>
            <a:ext cx="8062912" cy="3312368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«Модель сетевого взаимодействия в процессе реализации нравственно-патриотического, духовного воспитания дошкольников»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88640"/>
            <a:ext cx="8062912" cy="1752600"/>
          </a:xfrm>
        </p:spPr>
        <p:txBody>
          <a:bodyPr>
            <a:normAutofit/>
          </a:bodyPr>
          <a:lstStyle/>
          <a:p>
            <a:pPr algn="ctr"/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города Ростова-на-Дону «Детский сад № 215»</a:t>
            </a:r>
          </a:p>
          <a:p>
            <a:pPr algn="ctr"/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344091 г. Ростов-на-Дону пр. Коммунистический 36/1 тел/факс 233-37-34 </a:t>
            </a:r>
          </a:p>
          <a:p>
            <a:pPr algn="ctr"/>
            <a:r>
              <a:rPr lang="en-US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email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05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buratino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215@</a:t>
            </a:r>
            <a:r>
              <a:rPr lang="en-US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mail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105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ru</a:t>
            </a:r>
            <a:endParaRPr lang="ru-RU" sz="10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05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ИНН/КПП 6168099008/616808001   ОГРН1021026104364252</a:t>
            </a:r>
            <a:endParaRPr lang="ru-RU" sz="10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79912" y="5229200"/>
            <a:ext cx="5004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Подготовила воспитатель: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Саенко В.В.</a:t>
            </a:r>
          </a:p>
        </p:txBody>
      </p:sp>
    </p:spTree>
    <p:extLst>
      <p:ext uri="{BB962C8B-B14F-4D97-AF65-F5344CB8AC3E}">
        <p14:creationId xmlns:p14="http://schemas.microsoft.com/office/powerpoint/2010/main" val="934271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81992"/>
          </a:xfrm>
        </p:spPr>
        <p:txBody>
          <a:bodyPr/>
          <a:lstStyle/>
          <a:p>
            <a:pPr marL="64008" indent="0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«Любовь к родному краю, родной культуре, родной речи начинается с малого – любви к своей семье, к своему жилищу, к своему детскому саду. Постепенно расширяясь, эта любовь переходит в любовь к родной стране, ее истории, прошлому и настоящему, ко всему человечеству.»</a:t>
            </a:r>
          </a:p>
          <a:p>
            <a:pPr marL="64008" indent="0" algn="r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Дмитрий Сергеевич Лихачев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742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576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1. ФЗ № 304 от 31.07.2020 «О внесении изменений в ФЗ «Об образовании в РФ» по вопросам воспитания обучающихся. 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2. Стратегия развития воспитания в РФ до 2025 г. (от 13.01.2015 г., утверждена Распоряжением Правительства РФ от 29.05.2015 № 996-р). 3.Концепция духовно-нравственного развития и воспитания личности гражданина России. 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4. Федеральный проект «Патриотическое воспитание» в рамках национального проекта «Образование» (2021-2024гг) 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5. Указ Президента РФ о национальных целях развития Российской Федерации на период до 2030 года от 21 июля 2020 года № 474. </a:t>
            </a:r>
          </a:p>
          <a:p>
            <a:pPr marL="64008" indent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Законом «предлагается определить воспитание как деятельность, направленную на развитие личности, создание условий для самоопределения и социализации обучающихся на основе социокультурных, духовно-нравственных ценностей и принятых в российском обществе правил и норм поведения в интересах человека, семьи, общества и государства, формирование у обучающихся чувства патриотизма и гражданственности, уважения к памяти защитников Отечества и подвигам героев Отечества, к закону и правопорядку, человеку труда и старшему поколению, взаимного уважения, бережного отношения к культурному наследию и традициям многонационального народа Российской Федерации, к природе и окружающей среде».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7327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Нормативно – правовая база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17740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Реализация Рабочей программы воспитания основана на сетевом взаимодействии с разными субъектами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–образовательного пространства. Реализация социокультурного контекста опирается на построение социального партнерства образовательной организации. 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Развитие социальных связей дошкольного образовательного учреждения с культурными центрами, дает дополнительный импульс для нравственного развития и обогащения личности ребенка. 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Сотрудничество с социумом помогает не только адаптироваться ребенку в окружающей среде, но и расширить его представление о мире вне стен дома и детского сада, дает возможность для организации исследовательской работы с детьми, развития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духовнонравственных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качеств. Только при подобном подходе возможно воспитать гражданина и патриота, раскрыть способности и таланты детей, готовить их к жизни в высокотехнологичном, конкурентном обществе, изменить поведение ребенка к лучшему.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Рабочая программа воспитания</a:t>
            </a:r>
          </a:p>
        </p:txBody>
      </p:sp>
    </p:spTree>
    <p:extLst>
      <p:ext uri="{BB962C8B-B14F-4D97-AF65-F5344CB8AC3E}">
        <p14:creationId xmlns:p14="http://schemas.microsoft.com/office/powerpoint/2010/main" val="4234002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7992887" cy="4209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связи с проводимой работой по формированию нравственности и патриотизма появилась потребность поделиться своим опытом с коллегами, повысить профессиональную компетентность педагогов в области развития нравственности и патриотических чувств у детей, обогатить содержание проводимой работы, разнообразить виды деятельности.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8929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Организация сетевого взаимодействия</a:t>
            </a:r>
          </a:p>
        </p:txBody>
      </p:sp>
    </p:spTree>
    <p:extLst>
      <p:ext uri="{BB962C8B-B14F-4D97-AF65-F5344CB8AC3E}">
        <p14:creationId xmlns:p14="http://schemas.microsoft.com/office/powerpoint/2010/main" val="3503058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Модель сетевого взаимодействия в процессе реализации нравственно-патриотического, духовного воспитания дошкольников в МБДОУ №215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91880" y="3356992"/>
            <a:ext cx="2232248" cy="122413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МБДОУ №215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87624" y="2660073"/>
            <a:ext cx="2016224" cy="117053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МАОУ г. Ростова-на-Дону «Школа № 60»</a:t>
            </a: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1223628" y="4581128"/>
            <a:ext cx="1944216" cy="122413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«Школа №31»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35896" y="1988840"/>
            <a:ext cx="2016224" cy="99891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Детская библиотека им.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П.В.Лебеденко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084167" y="2618509"/>
            <a:ext cx="2520281" cy="16025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Музей Боевой славы 5-го гвардейского Донского казачьего кавалерийского Краснознаменного Будапештского корпуса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084167" y="4581128"/>
            <a:ext cx="1944216" cy="122413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Храм Георгия Победоносца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3203848" y="3419799"/>
            <a:ext cx="288032" cy="225225"/>
          </a:xfrm>
          <a:prstGeom prst="straightConnector1">
            <a:avLst/>
          </a:prstGeom>
          <a:ln>
            <a:solidFill>
              <a:schemeClr val="tx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3203848" y="4437112"/>
            <a:ext cx="288032" cy="360040"/>
          </a:xfrm>
          <a:prstGeom prst="straightConnector1">
            <a:avLst/>
          </a:prstGeom>
          <a:ln>
            <a:solidFill>
              <a:schemeClr val="tx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680012" y="2987750"/>
            <a:ext cx="0" cy="257588"/>
          </a:xfrm>
          <a:prstGeom prst="straightConnector1">
            <a:avLst/>
          </a:prstGeom>
          <a:ln>
            <a:solidFill>
              <a:schemeClr val="tx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3" idx="1"/>
          </p:cNvCxnSpPr>
          <p:nvPr/>
        </p:nvCxnSpPr>
        <p:spPr>
          <a:xfrm flipH="1">
            <a:off x="5724128" y="3419799"/>
            <a:ext cx="360039" cy="225225"/>
          </a:xfrm>
          <a:prstGeom prst="straightConnector1">
            <a:avLst/>
          </a:prstGeom>
          <a:ln>
            <a:solidFill>
              <a:schemeClr val="tx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724128" y="4437112"/>
            <a:ext cx="360039" cy="360040"/>
          </a:xfrm>
          <a:prstGeom prst="straightConnector1">
            <a:avLst/>
          </a:prstGeom>
          <a:ln>
            <a:solidFill>
              <a:schemeClr val="tx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29"/>
          <p:cNvSpPr/>
          <p:nvPr/>
        </p:nvSpPr>
        <p:spPr>
          <a:xfrm>
            <a:off x="683568" y="6093296"/>
            <a:ext cx="2952328" cy="64807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Совместные мероприятия, экскурсии, встречи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084167" y="6093296"/>
            <a:ext cx="2808313" cy="64807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Экскурсии, встречи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683568" y="1408693"/>
            <a:ext cx="2520280" cy="89549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Совместные мероприятия,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экскурсии,занятия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960962" y="1340768"/>
            <a:ext cx="2787501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Экскурсии, Совместные мероприятия, Презентации, Занятия, Проекты</a:t>
            </a:r>
          </a:p>
        </p:txBody>
      </p:sp>
      <p:cxnSp>
        <p:nvCxnSpPr>
          <p:cNvPr id="36" name="Прямая со стрелкой 35"/>
          <p:cNvCxnSpPr>
            <a:stCxn id="10" idx="2"/>
            <a:endCxn id="30" idx="0"/>
          </p:cNvCxnSpPr>
          <p:nvPr/>
        </p:nvCxnSpPr>
        <p:spPr>
          <a:xfrm flipH="1">
            <a:off x="2159732" y="5805264"/>
            <a:ext cx="36004" cy="288032"/>
          </a:xfrm>
          <a:prstGeom prst="straightConnector1">
            <a:avLst/>
          </a:prstGeom>
          <a:ln>
            <a:solidFill>
              <a:schemeClr val="tx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4" idx="2"/>
          </p:cNvCxnSpPr>
          <p:nvPr/>
        </p:nvCxnSpPr>
        <p:spPr>
          <a:xfrm>
            <a:off x="7056275" y="5805264"/>
            <a:ext cx="0" cy="288032"/>
          </a:xfrm>
          <a:prstGeom prst="straightConnector1">
            <a:avLst/>
          </a:prstGeom>
          <a:ln>
            <a:solidFill>
              <a:schemeClr val="tx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endCxn id="34" idx="1"/>
          </p:cNvCxnSpPr>
          <p:nvPr/>
        </p:nvCxnSpPr>
        <p:spPr>
          <a:xfrm flipV="1">
            <a:off x="5652120" y="1844824"/>
            <a:ext cx="308842" cy="195721"/>
          </a:xfrm>
          <a:prstGeom prst="straightConnector1">
            <a:avLst/>
          </a:prstGeom>
          <a:ln>
            <a:solidFill>
              <a:schemeClr val="tx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7236296" y="2348880"/>
            <a:ext cx="0" cy="269629"/>
          </a:xfrm>
          <a:prstGeom prst="straightConnector1">
            <a:avLst/>
          </a:prstGeom>
          <a:ln>
            <a:solidFill>
              <a:schemeClr val="tx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2159732" y="2292573"/>
            <a:ext cx="0" cy="325936"/>
          </a:xfrm>
          <a:prstGeom prst="straightConnector1">
            <a:avLst/>
          </a:prstGeom>
          <a:ln>
            <a:solidFill>
              <a:schemeClr val="tx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333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Формирование у дошкольников гражданственности и патриотизма как важнейших духовно–нравственных ценностей, воспитание бережного отношения к историческому и культурному наследию родного края, родной страны.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Основной целью нашей совместной работы является:</a:t>
            </a:r>
          </a:p>
        </p:txBody>
      </p:sp>
    </p:spTree>
    <p:extLst>
      <p:ext uri="{BB962C8B-B14F-4D97-AF65-F5344CB8AC3E}">
        <p14:creationId xmlns:p14="http://schemas.microsoft.com/office/powerpoint/2010/main" val="3803974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132856"/>
            <a:ext cx="8208911" cy="3993307"/>
          </a:xfrm>
        </p:spPr>
        <p:txBody>
          <a:bodyPr/>
          <a:lstStyle/>
          <a:p>
            <a:pPr marL="136525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связи с проводимой работой по формированию нравственности  и патриотизма появилась потребность поделиться своим опытом с коллегами, повысить профессиональную компетентность педагогов в области развития нравственности и патриотических чувств у детей, обогатить содержание проводимой работы, разнообразить виды деятельности.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Организация сетевого взаимодействия</a:t>
            </a:r>
          </a:p>
        </p:txBody>
      </p:sp>
    </p:spTree>
    <p:extLst>
      <p:ext uri="{BB962C8B-B14F-4D97-AF65-F5344CB8AC3E}">
        <p14:creationId xmlns:p14="http://schemas.microsoft.com/office/powerpoint/2010/main" val="330802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492896"/>
            <a:ext cx="7408333" cy="36332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В рамках реализации инновационной площадки по патриотическому воспитанию «Воспитание патриотизма у детей дошкольного возраста посредством организации патриотического клуба «Беседы о важном»» в МБДОУ №215 и учитывая актуальность нравственно-патриотического и духовного воспитания, а также в преддверии 80-летия со Дня Победы в Великой Отечественной войне 1941-1945 </a:t>
            </a:r>
            <a:r>
              <a:rPr lang="ru-RU" dirty="0" err="1"/>
              <a:t>гг</a:t>
            </a:r>
            <a:r>
              <a:rPr lang="ru-RU" dirty="0"/>
              <a:t>, было решено продолжить сетевое взаимодействие между нашими учреждениями.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Сетевое взаимодействие</a:t>
            </a:r>
          </a:p>
        </p:txBody>
      </p:sp>
    </p:spTree>
    <p:extLst>
      <p:ext uri="{BB962C8B-B14F-4D97-AF65-F5344CB8AC3E}">
        <p14:creationId xmlns:p14="http://schemas.microsoft.com/office/powerpoint/2010/main" val="4076569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583" y="4149080"/>
            <a:ext cx="2952328" cy="227134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434488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Совместные мероприятия с детской библиотекой им.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П.В.Лебеденко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00808"/>
            <a:ext cx="4572000" cy="21395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188" y="1922327"/>
            <a:ext cx="2664296" cy="33843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05064"/>
            <a:ext cx="2376264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314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78" y="338328"/>
            <a:ext cx="3090486" cy="316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73016"/>
            <a:ext cx="2654363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033" y="338328"/>
            <a:ext cx="3306510" cy="428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98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82754"/>
            <a:ext cx="2389804" cy="361845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Ведущий библиотекарь Библиотеки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П.В.Лебеденко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Барсукова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Ольга Анатольевна провела для детей интеллектуальную игру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Усатики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-полосатики»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775590"/>
            <a:ext cx="3600400" cy="27003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75EF7D-8095-ECB1-F00E-823E4BDFCCE9}"/>
              </a:ext>
            </a:extLst>
          </p:cNvPr>
          <p:cNvSpPr txBox="1"/>
          <p:nvPr/>
        </p:nvSpPr>
        <p:spPr>
          <a:xfrm>
            <a:off x="2771800" y="307539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интеллектуальнуая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игра «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Усатики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-полосатики»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1624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Мероприятия с участием родителей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5"/>
            <a:ext cx="3096344" cy="19309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918" y="3573016"/>
            <a:ext cx="3183591" cy="3168352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48964"/>
            <a:ext cx="3451225" cy="316319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412776"/>
            <a:ext cx="2592288" cy="20206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412776"/>
            <a:ext cx="2267744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058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72" y="4365105"/>
            <a:ext cx="3744416" cy="230425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Совместные мероприятия с участием родителей по духовно-нравственному воспитанию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772816"/>
            <a:ext cx="3803915" cy="2376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72816"/>
            <a:ext cx="4104456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20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700809"/>
            <a:ext cx="2873772" cy="252027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Совместная деятельность родителей с воспитанниками группы по духовно-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нравственному воспитанию,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дети отправились в виртуальное путешествие "От зерна к хлебу на столе", где познакомились с этапами выращивания и переработки зерна в муку, выпечки хлеба.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00808"/>
            <a:ext cx="2808311" cy="2808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126768"/>
            <a:ext cx="2808312" cy="2708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126768"/>
            <a:ext cx="270892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275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94" y="1654552"/>
            <a:ext cx="3603482" cy="227340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74424"/>
          </a:xfrm>
        </p:spPr>
        <p:txBody>
          <a:bodyPr>
            <a:normAutofit fontScale="90000"/>
          </a:bodyPr>
          <a:lstStyle/>
          <a:p>
            <a:r>
              <a:rPr lang="ru-RU" sz="3100" u="sng" dirty="0">
                <a:latin typeface="Times New Roman" pitchFamily="18" charset="0"/>
                <a:cs typeface="Times New Roman" pitchFamily="18" charset="0"/>
              </a:rPr>
              <a:t>Совместные мероприятия с МБОУ «Школа № 31» 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Торжественная церемония Открытия Первичного отделения Общероссийского движения детей и молодежи «Движения первых». Ребята первичного отделения МБОУ СОШ №31провели торжественное посвящение.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047192"/>
            <a:ext cx="2191138" cy="27038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32" y="4047193"/>
            <a:ext cx="3389072" cy="27038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472" y="1628800"/>
            <a:ext cx="2072832" cy="22991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047193"/>
            <a:ext cx="2592288" cy="270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310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7" y="1755110"/>
            <a:ext cx="3596530" cy="455421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Совместное мероприятие на базе МБОУ СОШ №31, подготовленное первичным отделением «Движения Первых» по мотивам сказки «Снежная королева». В мероприятии приняли участие отряд маленьких патриотов «Огонек» и ребята из Движения Первых.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55110"/>
            <a:ext cx="3744416" cy="455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764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772816"/>
            <a:ext cx="2808312" cy="216024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Накануне празднования 80-летия Победы в Великой Отечественной войне советники директора по воспитанию 31 школы Чернобылов Павел Васильевич и Рогожин Иван Сергеевич, реализуя программу «Партнеры Движения Первых», провели исторический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квиз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воспитанников МБДОУ №215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996159"/>
            <a:ext cx="4187957" cy="27358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996159"/>
            <a:ext cx="4032448" cy="27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61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0808"/>
            <a:ext cx="2588418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Мастер-класс по сборке и разборке автомата Калашникова. </a:t>
            </a:r>
            <a:br>
              <a:rPr lang="ru-RU" sz="1600" dirty="0"/>
            </a:br>
            <a:r>
              <a:rPr lang="ru-RU" sz="1600" dirty="0"/>
              <a:t>Титов Владимир Александрович.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068960"/>
            <a:ext cx="2733768" cy="36450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688976"/>
            <a:ext cx="2409732" cy="346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784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9"/>
            <a:ext cx="2520280" cy="2808311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509120"/>
            <a:ext cx="2301720" cy="23488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528833"/>
            <a:ext cx="2139702" cy="22048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700808"/>
            <a:ext cx="2520279" cy="28083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7" y="1700808"/>
            <a:ext cx="2167857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016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3816424" cy="174117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368152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Экскурсия в музей Боевой славы 5-го гвардейского Донского казачьего кавалерийского Краснознаменного Будапештского корпуса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429000"/>
            <a:ext cx="4355976" cy="16561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845790"/>
            <a:ext cx="2301230" cy="4319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229200"/>
            <a:ext cx="3744416" cy="153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35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0808"/>
            <a:ext cx="4276526" cy="1971211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89836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Экскурсия в музей Боевой славы 5-го гвардейского Донского казачьего кавалерийского Краснознаменного Будапештского корпуса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3933056"/>
            <a:ext cx="4248472" cy="22478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00808"/>
            <a:ext cx="4211959" cy="20162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26841"/>
            <a:ext cx="4211959" cy="225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66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1438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Экскурсия в Храм Георгия Победоносца</a:t>
            </a:r>
            <a:b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72816"/>
            <a:ext cx="2588418" cy="352323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204864"/>
            <a:ext cx="2863329" cy="46354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772816"/>
            <a:ext cx="3003798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6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72816"/>
            <a:ext cx="3528392" cy="451250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Экскурсия в Храм Георгия Победоносца</a:t>
            </a:r>
            <a:b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772816"/>
            <a:ext cx="360040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484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0808"/>
            <a:ext cx="4032448" cy="230425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Телемост, посвященный 82 годовщине освобождения Ростова-на-Дону от немецко-фашистских захватчиков прошел сегодня для ребят детских садов города Ростова-на-Дону № 220, 229, 58 и 215.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77071"/>
            <a:ext cx="4032448" cy="24208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700808"/>
            <a:ext cx="4283968" cy="2304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077071"/>
            <a:ext cx="4283968" cy="242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609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700808"/>
            <a:ext cx="2588418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Совместное мероприятие с родителями и воспитанниками МБДОУ №215. Отряд юных патриотов "Огонёк" посетили памятное место и аллею Козлова С.С.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468893"/>
            <a:ext cx="2952328" cy="4056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27" y="2452141"/>
            <a:ext cx="3147814" cy="407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732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00808"/>
            <a:ext cx="3024336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Телемост Школы маленьких патриотов «Ростов-на- Дону мой любимый город», посвящённый 275-летию нашего города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392" y="1700808"/>
            <a:ext cx="3068960" cy="3429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564903"/>
            <a:ext cx="2592288" cy="417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31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84784"/>
            <a:ext cx="3888432" cy="252028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Телемост- встреча с руководителем "Школы маленьких патриотов"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г.Ростова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-на-Дону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А.В.Щенниковым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телемост объединил 11 дошкольных учреждений нашей страны.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84784"/>
            <a:ext cx="4032448" cy="25202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149080"/>
            <a:ext cx="3888432" cy="25202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110196"/>
            <a:ext cx="4032448" cy="257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99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2588418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Совместная деятельность с родителями. Творческий мастер-класс по изготовлению венка из ромашки - символа дня Семьи, Любви и Верности.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25" y="3140968"/>
            <a:ext cx="2571750" cy="3429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59" y="1628800"/>
            <a:ext cx="2849513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505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772816"/>
            <a:ext cx="4320479" cy="247058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800200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Участие в сетевом проекте "Дружат дети всей страны" ребята МБДОУ № 215 приняли участие в мероприятии посвящённом 80-летию полного снятия блокады Ленинграда.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Одиннадцать дошкольных образовательных учреждения Ростова-на-Дону, Санкт-Петербурга, Краснодара, Азова в режиме ВКС прочли стихи, исполнили песни о героических днях, стойкости и мужестве нашего народа, почтили память павших Ленинградцев минутой молчания.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7834"/>
            <a:ext cx="4788024" cy="24535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492896"/>
            <a:ext cx="4104456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211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44824"/>
            <a:ext cx="3816424" cy="468052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Наше дошкольное учреждение приняло участие в реализации авторского сетевого проекта "Дружат дети всей страны«, который объединил педагогов и детей дошкольных образовательных учреждений города Ростова-на-Дону, Краснодара, Санкт-Петербурга, Ярославля.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44824"/>
            <a:ext cx="2996952" cy="2376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365104"/>
            <a:ext cx="4355976" cy="227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854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355</TotalTime>
  <Words>1165</Words>
  <Application>Microsoft Office PowerPoint</Application>
  <PresentationFormat>Экран (4:3)</PresentationFormat>
  <Paragraphs>59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Candara</vt:lpstr>
      <vt:lpstr>Symbol</vt:lpstr>
      <vt:lpstr>Times New Roman</vt:lpstr>
      <vt:lpstr>Волна</vt:lpstr>
      <vt:lpstr>«Модель сетевого взаимодействия в процессе реализации нравственно-патриотического, духовного воспитания дошкольников»</vt:lpstr>
      <vt:lpstr>Презентация PowerPoint</vt:lpstr>
      <vt:lpstr>Нормативно – правовая база</vt:lpstr>
      <vt:lpstr>Рабочая программа воспитания</vt:lpstr>
      <vt:lpstr>Организация сетевого взаимодействия</vt:lpstr>
      <vt:lpstr>Модель сетевого взаимодействия в процессе реализации нравственно-патриотического, духовного воспитания дошкольников в МБДОУ №215</vt:lpstr>
      <vt:lpstr>Основной целью нашей совместной работы является:</vt:lpstr>
      <vt:lpstr>Организация сетевого взаимодействия</vt:lpstr>
      <vt:lpstr>Сетевое взаимодействие</vt:lpstr>
      <vt:lpstr>Совместные мероприятия с детской библиотекой им. П.В.Лебеденко</vt:lpstr>
      <vt:lpstr>Презентация PowerPoint</vt:lpstr>
      <vt:lpstr>Ведущий библиотекарь Библиотеки П.В.Лебеденко Барсукова Ольга Анатольевна провела для детей интеллектуальную игру «Усатики-полосатики»</vt:lpstr>
      <vt:lpstr>Мероприятия с участием родителей</vt:lpstr>
      <vt:lpstr>Совместные мероприятия с участием родителей по духовно-нравственному воспитанию</vt:lpstr>
      <vt:lpstr>Совместная деятельность родителей с воспитанниками группы по духовно- нравственному воспитанию, дети отправились в виртуальное путешествие "От зерна к хлебу на столе", где познакомились с этапами выращивания и переработки зерна в муку, выпечки хлеба.</vt:lpstr>
      <vt:lpstr>Совместные мероприятия с МБОУ «Школа № 31»  Торжественная церемония Открытия Первичного отделения Общероссийского движения детей и молодежи «Движения первых». Ребята первичного отделения МБОУ СОШ №31провели торжественное посвящение.</vt:lpstr>
      <vt:lpstr>Совместное мероприятие на базе МБОУ СОШ №31, подготовленное первичным отделением «Движения Первых» по мотивам сказки «Снежная королева». В мероприятии приняли участие отряд маленьких патриотов «Огонек» и ребята из Движения Первых.</vt:lpstr>
      <vt:lpstr>Накануне празднования 80-летия Победы в Великой Отечественной войне советники директора по воспитанию 31 школы Чернобылов Павел Васильевич и Рогожин Иван Сергеевич, реализуя программу «Партнеры Движения Первых», провели исторический квиз для воспитанников МБДОУ №215</vt:lpstr>
      <vt:lpstr>Мастер-класс по сборке и разборке автомата Калашникова.  Титов Владимир Александрович.</vt:lpstr>
      <vt:lpstr>Презентация PowerPoint</vt:lpstr>
      <vt:lpstr>Экскурсия в музей Боевой славы 5-го гвардейского Донского казачьего кавалерийского Краснознаменного Будапештского корпуса </vt:lpstr>
      <vt:lpstr>Экскурсия в музей Боевой славы 5-го гвардейского Донского казачьего кавалерийского Краснознаменного Будапештского корпуса </vt:lpstr>
      <vt:lpstr>Экскурсия в Храм Георгия Победоносца </vt:lpstr>
      <vt:lpstr>Экскурсия в Храм Георгия Победоносца </vt:lpstr>
      <vt:lpstr>Телемост, посвященный 82 годовщине освобождения Ростова-на-Дону от немецко-фашистских захватчиков прошел сегодня для ребят детских садов города Ростова-на-Дону № 220, 229, 58 и 215.</vt:lpstr>
      <vt:lpstr>Совместное мероприятие с родителями и воспитанниками МБДОУ №215. Отряд юных патриотов "Огонёк" посетили памятное место и аллею Козлова С.С. </vt:lpstr>
      <vt:lpstr>Телемост Школы маленьких патриотов «Ростов-на- Дону мой любимый город», посвящённый 275-летию нашего города </vt:lpstr>
      <vt:lpstr>Телемост- встреча с руководителем "Школы маленьких патриотов" г.Ростова-на-Дону А.В.Щенниковым. телемост объединил 11 дошкольных учреждений нашей страны.</vt:lpstr>
      <vt:lpstr>Совместная деятельность с родителями. Творческий мастер-класс по изготовлению венка из ромашки - символа дня Семьи, Любви и Верности.</vt:lpstr>
      <vt:lpstr>Участие в сетевом проекте "Дружат дети всей страны" ребята МБДОУ № 215 приняли участие в мероприятии посвящённом 80-летию полного снятия блокады Ленинграда. Одиннадцать дошкольных образовательных учреждения Ростова-на-Дону, Санкт-Петербурга, Краснодара, Азова в режиме ВКС прочли стихи, исполнили песни о героических днях, стойкости и мужестве нашего народа, почтили память павших Ленинградцев минутой молчания.</vt:lpstr>
      <vt:lpstr>Наше дошкольное учреждение приняло участие в реализации авторского сетевого проекта "Дружат дети всей страны«, который объединил педагогов и детей дошкольных образовательных учреждений города Ростова-на-Дону, Краснодара, Санкт-Петербурга, Ярославля.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«Модель сетевого взаимодействия в процессе реализации нравственно-патриотического, духовного воспитания дошкольников»</dc:title>
  <dc:creator>User</dc:creator>
  <cp:lastModifiedBy>Деникова Ольга</cp:lastModifiedBy>
  <cp:revision>28</cp:revision>
  <dcterms:created xsi:type="dcterms:W3CDTF">2025-04-17T10:25:10Z</dcterms:created>
  <dcterms:modified xsi:type="dcterms:W3CDTF">2026-11-05T12:39:11Z</dcterms:modified>
</cp:coreProperties>
</file>